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739"/>
  </p:normalViewPr>
  <p:slideViewPr>
    <p:cSldViewPr snapToGrid="0" snapToObjects="1">
      <p:cViewPr varScale="1">
        <p:scale>
          <a:sx n="104" d="100"/>
          <a:sy n="104" d="100"/>
        </p:scale>
        <p:origin x="232" y="10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21573D-2F5B-C54D-9943-2CED3EED3F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37218C0-D217-F542-8CA9-AD29816035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960BD0B-E0AB-864E-BD26-013D9EB83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05C78-BFE8-3342-AFC5-A30A90039577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001AABD-134F-9943-8342-571E35BCD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6D81FA6-8270-E646-8408-9D9D015DE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0437D-B954-0948-8BD9-D6A7CFE849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1589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15CCD1-E636-3D4C-8AB6-AA3FB7E12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9EE0AF1-9FF7-C34E-895E-D5B16A207D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DFE13E3-1DD4-DC4B-8EBE-979F9B640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05C78-BFE8-3342-AFC5-A30A90039577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90CF18C-48E0-E24B-A266-FF8A72EEB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E5AAC2A-4354-5C48-80F1-007EB9E63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0437D-B954-0948-8BD9-D6A7CFE849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2831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AF8F1CB-07FA-7740-A1A1-5AFFEBC424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6D5E728-3649-F141-AACC-E6713E2BB0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E20615A-5D66-874A-8AEC-9F5FDE46F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05C78-BFE8-3342-AFC5-A30A90039577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B7FC335-0D82-F944-89EB-C1C3993C9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838CD9A-0688-8049-AD6F-70F86A66F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0437D-B954-0948-8BD9-D6A7CFE849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4008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2B33B9-305F-6A42-8EDF-A7FA0BA71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C1BE65C-56E7-E947-B076-CB3AFD46AC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10FED8E-7A90-9C4E-A647-0B7FB6D61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05C78-BFE8-3342-AFC5-A30A90039577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F335BCC-6E30-C84D-8F3A-54AB7603E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6E7B177-3AA9-F945-A2E9-512103CAE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0437D-B954-0948-8BD9-D6A7CFE849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3489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BF0A94-6E3A-3A42-BD6D-F49C7942E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6911A48-49F4-2E47-9136-B67522845A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FC4ED50-8959-BA42-8AAD-D53C69796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05C78-BFE8-3342-AFC5-A30A90039577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7C47F58-A9FC-9F46-80B1-61DAE8C84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100524-BEBD-0D4D-BA47-F8EEAE870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0437D-B954-0948-8BD9-D6A7CFE849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7519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0AA213-0F11-9A4B-AD75-9952B1F3A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02D8C20-3117-384B-AB70-2129599F27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62C9385-7DF8-3544-A487-94E29EC8CB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8A0CC51-9222-8F4D-8C1C-F389646A1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05C78-BFE8-3342-AFC5-A30A90039577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F5006C5-746B-654D-BBE4-0477F7420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416FBC1-1D1D-9E42-BBF3-719AEA5E3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0437D-B954-0948-8BD9-D6A7CFE849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9461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3F03C5-A9E7-FD44-8588-3BA216759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64DA88-7B74-864C-8797-0E76EB4914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AC084DE-A9D4-0345-9FC5-8D13F203B7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36D44C3-F6A8-DC47-8384-5ADA2ADE04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465E456-A57D-EC48-BF39-75D404F27B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253F430-72A4-BB47-A60E-2F1FA1790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05C78-BFE8-3342-AFC5-A30A90039577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44FB615-5E49-264E-A971-AC69DBEC5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32EEDD6-DBBF-CB49-8D76-F219C4F50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0437D-B954-0948-8BD9-D6A7CFE849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4529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55E559-522E-A147-AA69-F12B889B7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3C12918-749D-A548-8047-D5233FDE1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05C78-BFE8-3342-AFC5-A30A90039577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3B07CB5-C896-6243-AE28-BD4300ADB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09AE761-7C79-1744-804A-E107E00C7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0437D-B954-0948-8BD9-D6A7CFE849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3197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DCC3D09-41E6-8346-948A-C80017C54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05C78-BFE8-3342-AFC5-A30A90039577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24FB43F-CDE4-0A4F-8F7B-112FE797A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73BCE33-FA43-1340-BF68-1C9A0F0ED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0437D-B954-0948-8BD9-D6A7CFE849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6445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E08416-B7EE-FA48-AE7C-39A116300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1CFF78-896C-644C-9CED-BE90B920BB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398E4C6-CB2F-3E4F-A568-2E13887E7E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DE38BBF-9693-5F44-91AE-ECCB6DE32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05C78-BFE8-3342-AFC5-A30A90039577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10FAB6B-F2CB-2B49-B967-4A6B0D901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36FD06F-FD8C-4A47-9DBD-0557CE873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0437D-B954-0948-8BD9-D6A7CFE849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6161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013E5F-F281-F047-8F2F-96BB6BC0F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F649D22-FD06-1D40-8838-CF1749885F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284C4FB-8997-4B44-B045-F514FBE5E6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EB9C411-96C5-2246-9F00-6953CC88C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05C78-BFE8-3342-AFC5-A30A90039577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2818E06-13EA-1A41-9125-30145B72B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94D2B25-79D7-D347-8DD5-BAF7FE663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0437D-B954-0948-8BD9-D6A7CFE849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2532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07251E4-79D8-D74C-BCE2-9534A4893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934B92D-FABD-1B43-8712-4EC5BB22F8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8721D4A-B71E-B243-ADF4-8C2A7006EE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105C78-BFE8-3342-AFC5-A30A90039577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E41B60E-75D3-7141-88D2-5DB47165C0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AD7212E-205C-D649-9AB2-329FE022C0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40437D-B954-0948-8BD9-D6A7CFE849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5243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18D216-D53E-2448-8780-43C76127DC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E0F2351-C851-074F-8ED6-CC9A2DBBAE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object 2">
            <a:extLst>
              <a:ext uri="{FF2B5EF4-FFF2-40B4-BE49-F238E27FC236}">
                <a16:creationId xmlns:a16="http://schemas.microsoft.com/office/drawing/2014/main" id="{AA36E552-19C5-B24F-BBD0-8A7F4372B254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 rot="5400000">
            <a:off x="2494005" y="-2580502"/>
            <a:ext cx="7203989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66470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Macintosh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Microsoft Office User</dc:creator>
  <cp:lastModifiedBy>Microsoft Office User</cp:lastModifiedBy>
  <cp:revision>1</cp:revision>
  <dcterms:created xsi:type="dcterms:W3CDTF">2025-08-04T12:38:58Z</dcterms:created>
  <dcterms:modified xsi:type="dcterms:W3CDTF">2025-08-04T12:42:30Z</dcterms:modified>
</cp:coreProperties>
</file>